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3" r:id="rId1"/>
  </p:sldMasterIdLst>
  <p:notesMasterIdLst>
    <p:notesMasterId r:id="rId6"/>
  </p:notesMasterIdLst>
  <p:sldIdLst>
    <p:sldId id="256" r:id="rId2"/>
    <p:sldId id="1123" r:id="rId3"/>
    <p:sldId id="1124" r:id="rId4"/>
    <p:sldId id="550" r:id="rId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1123"/>
            <p14:sldId id="1124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E60B8"/>
    <a:srgbClr val="EB544F"/>
    <a:srgbClr val="D4EBE9"/>
    <a:srgbClr val="B58900"/>
    <a:srgbClr val="5EA985"/>
    <a:srgbClr val="025249"/>
    <a:srgbClr val="41719C"/>
    <a:srgbClr val="5697D5"/>
    <a:srgbClr val="57B98F"/>
    <a:srgbClr val="508A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355"/>
    <p:restoredTop sz="96853" autoAdjust="0"/>
  </p:normalViewPr>
  <p:slideViewPr>
    <p:cSldViewPr snapToGrid="0" snapToObjects="1">
      <p:cViewPr>
        <p:scale>
          <a:sx n="290" d="100"/>
          <a:sy n="290" d="100"/>
        </p:scale>
        <p:origin x="2056" y="132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17.01.24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626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252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878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503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8129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755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381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7007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1/17/24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753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1/17/24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01191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1/17/24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56935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0487409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1/17/24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43391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1/17/24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7453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1/17/24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731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1/17/24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4381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1/17/24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85058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1/17/24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936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1/17/24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7830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1/17/24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2040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1/17/24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25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3" r:id="rId10"/>
    <p:sldLayoutId id="2147483664" r:id="rId11"/>
    <p:sldLayoutId id="2147483665" r:id="rId12"/>
    <p:sldLayoutId id="2147483651" r:id="rId13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nilshartmann/typescript-advanced-talk/tree/main/src/angularhh-2024" TargetMode="Externa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Säugetier, Eichhörnchen, draußen, Nagetier enthält.&#10;&#10;Automatisch generierte Beschreibung">
            <a:extLst>
              <a:ext uri="{FF2B5EF4-FFF2-40B4-BE49-F238E27FC236}">
                <a16:creationId xmlns:a16="http://schemas.microsoft.com/office/drawing/2014/main" id="{D252C57E-6189-23F4-6076-065D43A22D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1" t="6778" r="91" b="8846"/>
          <a:stretch/>
        </p:blipFill>
        <p:spPr>
          <a:xfrm>
            <a:off x="0" y="-1"/>
            <a:ext cx="9189664" cy="5178669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A6130755-6EE5-CDB7-A0A9-1471739736E9}"/>
              </a:ext>
            </a:extLst>
          </p:cNvPr>
          <p:cNvSpPr/>
          <p:nvPr/>
        </p:nvSpPr>
        <p:spPr>
          <a:xfrm>
            <a:off x="-16745" y="0"/>
            <a:ext cx="9349779" cy="4550833"/>
          </a:xfrm>
          <a:prstGeom prst="rect">
            <a:avLst/>
          </a:prstGeom>
          <a:solidFill>
            <a:schemeClr val="bg1">
              <a:alpha val="21853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" y="4550833"/>
            <a:ext cx="9412165" cy="619745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0" y="4550833"/>
            <a:ext cx="9127256" cy="592667"/>
          </a:xfrm>
        </p:spPr>
        <p:txBody>
          <a:bodyPr>
            <a:normAutofit/>
          </a:bodyPr>
          <a:lstStyle/>
          <a:p>
            <a:r>
              <a:rPr lang="de-DE" sz="1050" spc="60" dirty="0">
                <a:solidFill>
                  <a:srgbClr val="D4EBE9"/>
                </a:solidFill>
              </a:rPr>
              <a:t>Angular Meetup Hamburg 2024 | 17. Januar 2024 | @</a:t>
            </a:r>
            <a:r>
              <a:rPr lang="de-DE" sz="1050" spc="60" dirty="0" err="1">
                <a:solidFill>
                  <a:srgbClr val="D4EBE9"/>
                </a:solidFill>
              </a:rPr>
              <a:t>nilshartmann</a:t>
            </a:r>
            <a:endParaRPr lang="de-DE" sz="1050" spc="60" dirty="0">
              <a:solidFill>
                <a:srgbClr val="D4EBE9"/>
              </a:solidFill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2244934" y="-19073"/>
            <a:ext cx="7454615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0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TypeScript</a:t>
            </a:r>
            <a:endParaRPr lang="de-DE" sz="60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3683182" y="4257737"/>
            <a:ext cx="5506482" cy="293096"/>
          </a:xfrm>
          <a:prstGeom prst="rect">
            <a:avLst/>
          </a:prstGeom>
          <a:solidFill>
            <a:schemeClr val="accent1">
              <a:lumMod val="40000"/>
              <a:lumOff val="60000"/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Bef>
                <a:spcPts val="450"/>
              </a:spcBef>
            </a:pPr>
            <a:r>
              <a:rPr lang="de-DE" sz="1500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Source-Code (GitHub): </a:t>
            </a:r>
            <a:r>
              <a:rPr lang="de-DE" sz="1500" b="1" spc="23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sz="1500" b="1" spc="23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typescript.schule</a:t>
            </a:r>
            <a:r>
              <a:rPr lang="de-DE" sz="1500" b="1" spc="23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/angularhh-2024</a:t>
            </a:r>
            <a:endParaRPr lang="de-DE" sz="2400" b="1" spc="23" dirty="0">
              <a:solidFill>
                <a:srgbClr val="41719C"/>
              </a:solidFill>
              <a:latin typeface="Calibri" panose="020F0502020204030204" pitchFamily="34" charset="0"/>
              <a:ea typeface="Montserrat" charset="0"/>
              <a:cs typeface="Calibri" panose="020F0502020204030204" pitchFamily="34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142639" y="179582"/>
            <a:ext cx="28756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5E09AC7-3D69-F34C-A49D-EA55FBE2EA1D}"/>
              </a:ext>
            </a:extLst>
          </p:cNvPr>
          <p:cNvSpPr txBox="1"/>
          <p:nvPr/>
        </p:nvSpPr>
        <p:spPr>
          <a:xfrm>
            <a:off x="149640" y="475776"/>
            <a:ext cx="25667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b="1" spc="2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b="1" spc="2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b="1" spc="20" dirty="0">
              <a:solidFill>
                <a:schemeClr val="tx1">
                  <a:lumMod val="65000"/>
                  <a:lumOff val="35000"/>
                </a:schemeClr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2A96EEB-A072-2541-96E8-90B08D3FE896}"/>
              </a:ext>
            </a:extLst>
          </p:cNvPr>
          <p:cNvSpPr/>
          <p:nvPr/>
        </p:nvSpPr>
        <p:spPr>
          <a:xfrm>
            <a:off x="2891883" y="1296879"/>
            <a:ext cx="6052391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32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EB544F"/>
                </a:solidFill>
                <a:latin typeface="Montserrat" charset="0"/>
              </a:rPr>
              <a:t>fortgeschrittene Konzepte </a:t>
            </a:r>
          </a:p>
          <a:p>
            <a:pPr algn="r"/>
            <a:r>
              <a:rPr lang="de-DE" sz="32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EB544F"/>
                </a:solidFill>
                <a:latin typeface="Montserrat" charset="0"/>
                <a:ea typeface="Montserrat" charset="0"/>
                <a:cs typeface="Montserrat" charset="0"/>
              </a:rPr>
              <a:t>des </a:t>
            </a:r>
            <a:r>
              <a:rPr lang="de-DE" sz="32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Typsystems</a:t>
            </a: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49" dirty="0"/>
              <a:t>https://</a:t>
            </a:r>
            <a:r>
              <a:rPr lang="de-DE" spc="49" dirty="0" err="1"/>
              <a:t>nilshartmann.net</a:t>
            </a:r>
            <a:endParaRPr lang="de-DE" spc="49" dirty="0"/>
          </a:p>
        </p:txBody>
      </p:sp>
      <p:sp>
        <p:nvSpPr>
          <p:cNvPr id="3" name="Textfeld 2"/>
          <p:cNvSpPr txBox="1"/>
          <p:nvPr/>
        </p:nvSpPr>
        <p:spPr>
          <a:xfrm>
            <a:off x="3210898" y="265407"/>
            <a:ext cx="2722220" cy="6849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7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151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7651" y="2260066"/>
            <a:ext cx="1027769" cy="1498968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572000" y="3854179"/>
            <a:ext cx="3018235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200" b="1" spc="23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200" b="1" spc="23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200" b="1" spc="23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87F8C36-51E4-7813-9F4F-4D2A03599E84}"/>
              </a:ext>
            </a:extLst>
          </p:cNvPr>
          <p:cNvSpPr/>
          <p:nvPr/>
        </p:nvSpPr>
        <p:spPr>
          <a:xfrm>
            <a:off x="1852561" y="3854179"/>
            <a:ext cx="3018235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200" b="1" spc="23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200" b="1" spc="23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sz="1200" b="1" spc="23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3257E62-94D2-B6BC-08BC-EF9623E13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5987" y="2260066"/>
            <a:ext cx="1528019" cy="1510167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A2283DA9-BE52-85CC-E2BC-8784FAC22A00}"/>
              </a:ext>
            </a:extLst>
          </p:cNvPr>
          <p:cNvSpPr txBox="1"/>
          <p:nvPr/>
        </p:nvSpPr>
        <p:spPr>
          <a:xfrm>
            <a:off x="1553766" y="1551458"/>
            <a:ext cx="6036469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5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TypeScript, </a:t>
            </a:r>
            <a:r>
              <a:rPr lang="de-DE" sz="15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15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1470958C-D15A-F458-C8FE-1039E2D10740}"/>
              </a:ext>
            </a:extLst>
          </p:cNvPr>
          <p:cNvSpPr txBox="1"/>
          <p:nvPr/>
        </p:nvSpPr>
        <p:spPr>
          <a:xfrm>
            <a:off x="857251" y="1177145"/>
            <a:ext cx="7429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3EF1EE5E-EF75-0547-D3F3-0232085F8774}"/>
              </a:ext>
            </a:extLst>
          </p:cNvPr>
          <p:cNvSpPr txBox="1"/>
          <p:nvPr/>
        </p:nvSpPr>
        <p:spPr>
          <a:xfrm>
            <a:off x="857250" y="703995"/>
            <a:ext cx="7429500" cy="269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151" b="1" spc="23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151" spc="23" dirty="0"/>
          </a:p>
        </p:txBody>
      </p:sp>
    </p:spTree>
    <p:extLst>
      <p:ext uri="{BB962C8B-B14F-4D97-AF65-F5344CB8AC3E}">
        <p14:creationId xmlns:p14="http://schemas.microsoft.com/office/powerpoint/2010/main" val="3257609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77D6-98D1-D33C-E89D-626D5EA40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Live Coding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A081C6A-C248-C5EB-8B12-C21D30F8BE01}"/>
              </a:ext>
            </a:extLst>
          </p:cNvPr>
          <p:cNvSpPr txBox="1"/>
          <p:nvPr/>
        </p:nvSpPr>
        <p:spPr>
          <a:xfrm>
            <a:off x="390374" y="787302"/>
            <a:ext cx="864372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Den Source-Code findest Du auf GitHub: </a:t>
            </a:r>
          </a:p>
          <a:p>
            <a:endParaRPr lang="de-DE" dirty="0"/>
          </a:p>
          <a:p>
            <a:r>
              <a:rPr lang="de-DE" dirty="0">
                <a:hlinkClick r:id="rId2"/>
              </a:rPr>
              <a:t>https://github.com/nilshartmann/typescript-advanced-talk/tree/main/src/angularhh-2024</a:t>
            </a:r>
            <a:endParaRPr lang="de-DE" dirty="0"/>
          </a:p>
          <a:p>
            <a:endParaRPr lang="de-DE" dirty="0"/>
          </a:p>
          <a:p>
            <a:r>
              <a:rPr lang="de-DE" dirty="0"/>
              <a:t>👉 dort committe ich später den Beispiel-Code, der während der Session entstanden ist!</a:t>
            </a:r>
          </a:p>
        </p:txBody>
      </p:sp>
    </p:spTree>
    <p:extLst>
      <p:ext uri="{BB962C8B-B14F-4D97-AF65-F5344CB8AC3E}">
        <p14:creationId xmlns:p14="http://schemas.microsoft.com/office/powerpoint/2010/main" val="21109566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1553766" y="4179755"/>
            <a:ext cx="6036469" cy="481542"/>
          </a:xfrm>
          <a:prstGeom prst="rect">
            <a:avLst/>
          </a:prstGeom>
          <a:solidFill>
            <a:srgbClr val="5AB88F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935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86882" y="4622552"/>
            <a:ext cx="6036469" cy="481542"/>
          </a:xfrm>
        </p:spPr>
        <p:txBody>
          <a:bodyPr/>
          <a:lstStyle/>
          <a:p>
            <a:r>
              <a:rPr lang="de-DE" spc="49" dirty="0"/>
              <a:t>HTTPS://NILSHARTMANN.NET | @</a:t>
            </a:r>
            <a:r>
              <a:rPr lang="de-DE" spc="49" dirty="0" err="1"/>
              <a:t>nilshartmann</a:t>
            </a:r>
            <a:endParaRPr lang="de-DE" spc="49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798090" y="341185"/>
            <a:ext cx="3731207" cy="6311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4875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Vielen Dank!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969066" y="2632496"/>
            <a:ext cx="7185991" cy="131948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de-DE" sz="1800" b="1" spc="32" dirty="0">
                <a:solidFill>
                  <a:srgbClr val="025249"/>
                </a:solidFill>
              </a:rPr>
              <a:t>Source-Code (GitHub): </a:t>
            </a:r>
            <a:r>
              <a:rPr lang="de-DE" sz="1800" b="1" spc="32" dirty="0">
                <a:solidFill>
                  <a:srgbClr val="41719C"/>
                </a:solidFill>
              </a:rPr>
              <a:t>https://</a:t>
            </a:r>
            <a:r>
              <a:rPr lang="de-DE" b="1" spc="32" dirty="0" err="1">
                <a:solidFill>
                  <a:srgbClr val="41719C"/>
                </a:solidFill>
              </a:rPr>
              <a:t>typescript</a:t>
            </a:r>
            <a:r>
              <a:rPr lang="de-DE" sz="1800" b="1" spc="32" dirty="0" err="1">
                <a:solidFill>
                  <a:srgbClr val="41719C"/>
                </a:solidFill>
              </a:rPr>
              <a:t>.schule</a:t>
            </a:r>
            <a:r>
              <a:rPr lang="de-DE" sz="1800" b="1" spc="32">
                <a:solidFill>
                  <a:srgbClr val="41719C"/>
                </a:solidFill>
              </a:rPr>
              <a:t>/angularhh-2024</a:t>
            </a:r>
            <a:endParaRPr lang="de-DE" sz="1800" b="1" spc="32" dirty="0">
              <a:solidFill>
                <a:srgbClr val="41719C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de-DE" sz="1800" b="1" spc="32" dirty="0">
                <a:solidFill>
                  <a:srgbClr val="025249"/>
                </a:solidFill>
              </a:rPr>
              <a:t>Kontakt: </a:t>
            </a:r>
            <a:r>
              <a:rPr lang="de-DE" sz="1800" b="1" spc="32" dirty="0" err="1">
                <a:solidFill>
                  <a:srgbClr val="41719C"/>
                </a:solidFill>
              </a:rPr>
              <a:t>nils@nilshartmann.net</a:t>
            </a:r>
            <a:endParaRPr lang="de-DE" sz="1800" b="1" spc="32" dirty="0">
              <a:solidFill>
                <a:srgbClr val="41719C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1FA1580C-A24E-6760-15D7-D52EBC5F8BB2}"/>
              </a:ext>
            </a:extLst>
          </p:cNvPr>
          <p:cNvSpPr/>
          <p:nvPr/>
        </p:nvSpPr>
        <p:spPr>
          <a:xfrm>
            <a:off x="1565879" y="1339683"/>
            <a:ext cx="6024356" cy="12550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7556" dirty="0"/>
              <a:t>😊</a:t>
            </a:r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0</TotalTime>
  <Words>149</Words>
  <Application>Microsoft Macintosh PowerPoint</Application>
  <PresentationFormat>Bildschirmpräsentation (16:9)</PresentationFormat>
  <Paragraphs>27</Paragraphs>
  <Slides>4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Montserrat</vt:lpstr>
      <vt:lpstr>Source Sans Pro</vt:lpstr>
      <vt:lpstr>Office</vt:lpstr>
      <vt:lpstr>Angular Meetup Hamburg 2024 | 17. Januar 2024 | @nilshartmann</vt:lpstr>
      <vt:lpstr>https://nilshartmann.net</vt:lpstr>
      <vt:lpstr>Live Coding</vt:lpstr>
      <vt:lpstr>HTTPS://NILSHARTMANN.NET | 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1205</cp:revision>
  <cp:lastPrinted>2019-09-03T13:49:24Z</cp:lastPrinted>
  <dcterms:created xsi:type="dcterms:W3CDTF">2016-03-28T15:59:53Z</dcterms:created>
  <dcterms:modified xsi:type="dcterms:W3CDTF">2024-01-17T11:39:00Z</dcterms:modified>
</cp:coreProperties>
</file>